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60" r:id="rId3"/>
    <p:sldId id="287" r:id="rId4"/>
    <p:sldId id="345" r:id="rId5"/>
    <p:sldId id="330" r:id="rId6"/>
    <p:sldId id="261" r:id="rId7"/>
    <p:sldId id="341" r:id="rId8"/>
    <p:sldId id="333" r:id="rId9"/>
    <p:sldId id="291" r:id="rId10"/>
    <p:sldId id="294" r:id="rId11"/>
    <p:sldId id="293" r:id="rId12"/>
    <p:sldId id="295" r:id="rId13"/>
    <p:sldId id="340" r:id="rId14"/>
    <p:sldId id="344" r:id="rId15"/>
    <p:sldId id="343" r:id="rId16"/>
    <p:sldId id="297" r:id="rId17"/>
    <p:sldId id="298" r:id="rId18"/>
    <p:sldId id="299" r:id="rId19"/>
    <p:sldId id="305" r:id="rId20"/>
    <p:sldId id="301" r:id="rId21"/>
    <p:sldId id="302" r:id="rId22"/>
    <p:sldId id="331" r:id="rId23"/>
    <p:sldId id="303" r:id="rId24"/>
    <p:sldId id="315" r:id="rId25"/>
    <p:sldId id="304" r:id="rId26"/>
    <p:sldId id="308" r:id="rId27"/>
    <p:sldId id="309" r:id="rId28"/>
    <p:sldId id="310" r:id="rId29"/>
    <p:sldId id="311" r:id="rId30"/>
    <p:sldId id="312" r:id="rId31"/>
    <p:sldId id="342" r:id="rId32"/>
    <p:sldId id="318" r:id="rId33"/>
    <p:sldId id="319" r:id="rId34"/>
    <p:sldId id="320" r:id="rId35"/>
    <p:sldId id="346" r:id="rId36"/>
    <p:sldId id="321" r:id="rId37"/>
    <p:sldId id="322" r:id="rId38"/>
    <p:sldId id="348" r:id="rId39"/>
    <p:sldId id="347" r:id="rId40"/>
    <p:sldId id="339" r:id="rId41"/>
    <p:sldId id="326" r:id="rId42"/>
    <p:sldId id="325" r:id="rId43"/>
    <p:sldId id="337" r:id="rId44"/>
    <p:sldId id="25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E1"/>
    <a:srgbClr val="3333CC"/>
    <a:srgbClr val="6B66E1"/>
    <a:srgbClr val="1B3CDF"/>
    <a:srgbClr val="1D3EE3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660"/>
  </p:normalViewPr>
  <p:slideViewPr>
    <p:cSldViewPr>
      <p:cViewPr>
        <p:scale>
          <a:sx n="100" d="100"/>
          <a:sy n="100" d="100"/>
        </p:scale>
        <p:origin x="-2220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2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____3.xlsx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4.xlsx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5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6.xls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7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8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0.jpe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9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0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2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1.xls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4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2.xlsx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37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3.xls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0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4.xlsx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1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5.xls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2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6.xls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3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7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5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8.xlsx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7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19.xls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9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0.xls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50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1.xls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51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2.xlsx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3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3.xls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4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4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55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5.xls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6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6.xls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58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7.xls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9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8.xls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60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29.xls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1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30.xls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31.xlsx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32.xlsx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64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33.xls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67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34.xlsx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68.png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35.xlsx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____1.xls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package" Target="../embeddings/Microsoft_Excel_____2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/>
          <p:cNvSpPr/>
          <p:nvPr/>
        </p:nvSpPr>
        <p:spPr>
          <a:xfrm>
            <a:off x="5676884" y="0"/>
            <a:ext cx="3456384" cy="6858000"/>
          </a:xfrm>
          <a:prstGeom prst="parallelogram">
            <a:avLst>
              <a:gd name="adj" fmla="val 95991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40000"/>
                  <a:lumOff val="60000"/>
                  <a:alpha val="43000"/>
                </a:schemeClr>
              </a:gs>
              <a:gs pos="10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>
            <a:off x="4515748" y="0"/>
            <a:ext cx="4608512" cy="6858000"/>
          </a:xfrm>
          <a:prstGeom prst="parallelogram">
            <a:avLst>
              <a:gd name="adj" fmla="val 71510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40000"/>
                  <a:lumOff val="60000"/>
                  <a:alpha val="43000"/>
                </a:schemeClr>
              </a:gs>
              <a:gs pos="10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015929" y="1700808"/>
            <a:ext cx="3096344" cy="1569660"/>
            <a:chOff x="3023828" y="2132856"/>
            <a:chExt cx="3096344" cy="1569660"/>
          </a:xfrm>
          <a:noFill/>
        </p:grpSpPr>
        <p:sp>
          <p:nvSpPr>
            <p:cNvPr id="3" name="TextBox 2"/>
            <p:cNvSpPr txBox="1"/>
            <p:nvPr/>
          </p:nvSpPr>
          <p:spPr>
            <a:xfrm>
              <a:off x="3023828" y="2132856"/>
              <a:ext cx="3096344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9600" b="1" dirty="0" smtClean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9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altLang="ko-KR" sz="9600" b="1" dirty="0" smtClean="0">
                  <a:solidFill>
                    <a:srgbClr val="0100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r>
                <a:rPr lang="en-US" altLang="ko-KR" sz="9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943932" y="2287210"/>
              <a:ext cx="144016" cy="108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99992" y="2287210"/>
              <a:ext cx="144016" cy="108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403861" y="3429000"/>
            <a:ext cx="4320480" cy="64633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Let's go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travel~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Kozuka Gothic Pro B" pitchFamily="34" charset="-128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16669" y="2913516"/>
            <a:ext cx="3972529" cy="3939011"/>
            <a:chOff x="6921151" y="2930768"/>
            <a:chExt cx="3972529" cy="3939011"/>
          </a:xfrm>
        </p:grpSpPr>
        <p:sp>
          <p:nvSpPr>
            <p:cNvPr id="17" name="현 16"/>
            <p:cNvSpPr/>
            <p:nvPr/>
          </p:nvSpPr>
          <p:spPr>
            <a:xfrm rot="2005813">
              <a:off x="6921151" y="2930768"/>
              <a:ext cx="3972529" cy="3790780"/>
            </a:xfrm>
            <a:prstGeom prst="chord">
              <a:avLst>
                <a:gd name="adj1" fmla="val 2993963"/>
                <a:gd name="adj2" fmla="val 1465031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현 14"/>
            <p:cNvSpPr/>
            <p:nvPr/>
          </p:nvSpPr>
          <p:spPr>
            <a:xfrm rot="2005813">
              <a:off x="7292857" y="3485403"/>
              <a:ext cx="3312368" cy="3384376"/>
            </a:xfrm>
            <a:prstGeom prst="chord">
              <a:avLst>
                <a:gd name="adj1" fmla="val 2993963"/>
                <a:gd name="adj2" fmla="val 1465031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270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39297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USER(LOGIN)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가입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3183096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취소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3440033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로그인 페이지 이동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19" y="225681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4553729" y="29897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27162" y="3244070"/>
            <a:ext cx="592910" cy="256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704374" y="556770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777807" y="5822021"/>
            <a:ext cx="592910" cy="256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563888" y="55650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37321" y="5819385"/>
            <a:ext cx="592910" cy="256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회원가입</a:t>
            </a:r>
            <a:endParaRPr lang="ko-KR" altLang="en-US" sz="1200" b="1" dirty="0"/>
          </a:p>
        </p:txBody>
      </p:sp>
      <p:pic>
        <p:nvPicPr>
          <p:cNvPr id="15399" name="Picture 3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2" y="2420634"/>
            <a:ext cx="6191768" cy="377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71900" y="54264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75631" y="5722715"/>
            <a:ext cx="509814" cy="4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966250" y="54264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17876" y="5716329"/>
            <a:ext cx="709231" cy="4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6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521851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USER-LOGIN-03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찾기 페이지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74501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3001948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비밀번호 찾기 페이지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이메일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비밀번호 찾기</a:t>
            </a:r>
            <a:endParaRPr lang="ko-KR" altLang="en-US" sz="1200" b="1" dirty="0"/>
          </a:p>
        </p:txBody>
      </p:sp>
      <p:sp>
        <p:nvSpPr>
          <p:cNvPr id="56" name="직사각형 55"/>
          <p:cNvSpPr/>
          <p:nvPr/>
        </p:nvSpPr>
        <p:spPr>
          <a:xfrm>
            <a:off x="6724297" y="3543136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뒤로가기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6724297" y="3800073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17459" name="Picture 5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71" y="1996951"/>
            <a:ext cx="3371596" cy="445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3729476" y="3182961"/>
            <a:ext cx="733079" cy="22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798710" y="3516657"/>
            <a:ext cx="586037" cy="22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644672" y="5347338"/>
            <a:ext cx="894990" cy="22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95023" y="317433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433678" y="533871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569618" y="350803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319530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9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USER-LOGIN-04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이메일</a:t>
            </a:r>
            <a:r>
              <a:rPr lang="ko-KR" altLang="en-US" sz="1200" b="1" dirty="0" smtClean="0"/>
              <a:t> 표시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찾은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표시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이메일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18483" name="Picture 5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1" y="2858704"/>
            <a:ext cx="454342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3844470" y="4161920"/>
            <a:ext cx="542794" cy="34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63889" y="35338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63889" y="3797154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86454" y="420703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68761" y="288174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64" name="직사각형 63"/>
          <p:cNvSpPr/>
          <p:nvPr/>
        </p:nvSpPr>
        <p:spPr>
          <a:xfrm>
            <a:off x="6768761" y="3138686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7537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USER-LOGIN-04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1292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비밀번</a:t>
            </a:r>
            <a:r>
              <a:rPr lang="ko-KR" altLang="en-US" sz="1200" b="1" dirty="0"/>
              <a:t>호</a:t>
            </a:r>
            <a:r>
              <a:rPr lang="ko-KR" altLang="en-US" sz="1200" b="1" dirty="0" smtClean="0"/>
              <a:t> 표시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찾은 비밀번호 표시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비밀번호 찾기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3599892" y="356285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83868" y="35268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17730" y="3496910"/>
            <a:ext cx="541006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99891" y="35628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9" y="3011059"/>
            <a:ext cx="43719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3604736" y="4345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4447" y="4320444"/>
            <a:ext cx="536208" cy="303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660991" y="36877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0991" y="3951053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215603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80982" y="930206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0982" y="1268760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MAIN-HOME-01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홈페이지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홈페이지 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장바구</a:t>
            </a:r>
            <a:r>
              <a:rPr lang="ko-KR" altLang="en-US" sz="1200" b="1" dirty="0"/>
              <a:t>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장바구니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회원 헤더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3599892" y="356285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83868" y="35268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17730" y="3496910"/>
            <a:ext cx="541006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99891" y="35628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3604736" y="4345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4447" y="4320444"/>
            <a:ext cx="536208" cy="303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660991" y="36877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0991" y="3951053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466" name="Picture 2" descr="C:\Users\TJ\Desktop\동고비\개개비\KakaoTalk_20191112_11313049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3286413"/>
            <a:ext cx="6264696" cy="13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564163" y="334021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187" y="3366508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50372" y="3363269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15748" y="3351404"/>
            <a:ext cx="1200660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334792" y="3371552"/>
            <a:ext cx="460656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004048" y="3378030"/>
            <a:ext cx="720080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896714" y="3408255"/>
            <a:ext cx="495672" cy="187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59832" y="3687738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11976" y="4229097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9992" y="4229097"/>
            <a:ext cx="1152128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261131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99724" y="33477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39544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256076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036538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908020" y="463352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968044" y="465991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843808" y="37776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50164" y="3118927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보유 캐시</a:t>
            </a:r>
            <a:endParaRPr lang="ko-KR" altLang="en-US" sz="1200" b="1" dirty="0"/>
          </a:p>
        </p:txBody>
      </p:sp>
      <p:sp>
        <p:nvSpPr>
          <p:cNvPr id="69" name="직사각형 68"/>
          <p:cNvSpPr/>
          <p:nvPr/>
        </p:nvSpPr>
        <p:spPr>
          <a:xfrm>
            <a:off x="6750164" y="3375864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현 회원의 보유캐시 표시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6750164" y="3676549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회원이</a:t>
            </a:r>
            <a:r>
              <a:rPr lang="ko-KR" altLang="en-US" sz="1200" b="1" dirty="0"/>
              <a:t>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750164" y="3933486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회원이름 표</a:t>
            </a:r>
            <a:r>
              <a:rPr lang="ko-KR" altLang="en-US" sz="1200" dirty="0"/>
              <a:t>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732240" y="4234203"/>
            <a:ext cx="1459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5.</a:t>
            </a:r>
            <a:r>
              <a:rPr lang="ko-KR" altLang="en-US" sz="1200" b="1" dirty="0" err="1" smtClean="0"/>
              <a:t>내정보</a:t>
            </a:r>
            <a:r>
              <a:rPr lang="en-US" altLang="ko-KR" sz="1200" b="1" dirty="0" smtClean="0"/>
              <a:t>/</a:t>
            </a:r>
            <a:r>
              <a:rPr lang="ko-KR" altLang="en-US" sz="1200" b="1" dirty="0" err="1" smtClean="0"/>
              <a:t>캐쉬충전</a:t>
            </a:r>
            <a:endParaRPr lang="ko-KR" altLang="en-US" sz="1200" b="1" dirty="0"/>
          </a:p>
        </p:txBody>
      </p:sp>
      <p:sp>
        <p:nvSpPr>
          <p:cNvPr id="73" name="직사각형 72"/>
          <p:cNvSpPr/>
          <p:nvPr/>
        </p:nvSpPr>
        <p:spPr>
          <a:xfrm>
            <a:off x="6732240" y="449114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 본인확인 페이지</a:t>
            </a:r>
            <a:endParaRPr lang="en-US" altLang="ko-KR" sz="1200" dirty="0" smtClean="0"/>
          </a:p>
          <a:p>
            <a:r>
              <a:rPr lang="ko-KR" altLang="en-US" sz="1200" dirty="0" smtClean="0"/>
              <a:t>   이동</a:t>
            </a:r>
            <a:endParaRPr lang="ko-KR" altLang="en-US" sz="1200" dirty="0"/>
          </a:p>
        </p:txBody>
      </p:sp>
      <p:sp>
        <p:nvSpPr>
          <p:cNvPr id="74" name="직사각형 73"/>
          <p:cNvSpPr/>
          <p:nvPr/>
        </p:nvSpPr>
        <p:spPr>
          <a:xfrm>
            <a:off x="6750164" y="503263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로그아웃</a:t>
            </a:r>
            <a:endParaRPr lang="ko-KR" altLang="en-US" sz="1200" b="1" dirty="0"/>
          </a:p>
        </p:txBody>
      </p:sp>
      <p:sp>
        <p:nvSpPr>
          <p:cNvPr id="75" name="직사각형 74"/>
          <p:cNvSpPr/>
          <p:nvPr/>
        </p:nvSpPr>
        <p:spPr>
          <a:xfrm>
            <a:off x="6750164" y="5289568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로그아웃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인덱스 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43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142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7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80982" y="930206"/>
            <a:ext cx="1085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0981" y="1268760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MAIN-HOME-02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7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로고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홈페이지 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619536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8.</a:t>
            </a:r>
            <a:r>
              <a:rPr lang="ko-KR" altLang="en-US" sz="1200" b="1" dirty="0" smtClean="0"/>
              <a:t>여행기념품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76473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여행기념품 리스트 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회원 헤더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3599892" y="356285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83868" y="35268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17730" y="3496910"/>
            <a:ext cx="541006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99891" y="35628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3604736" y="4345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4447" y="4320444"/>
            <a:ext cx="536208" cy="303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660991" y="36877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0991" y="3951053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466" name="Picture 2" descr="C:\Users\TJ\Desktop\동고비\개개비\KakaoTalk_20191112_11313049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3286413"/>
            <a:ext cx="6264696" cy="13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564163" y="334021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187" y="3366508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50372" y="3363269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15748" y="3351404"/>
            <a:ext cx="1200660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334792" y="3371552"/>
            <a:ext cx="460656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004048" y="3378030"/>
            <a:ext cx="720080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896714" y="3408255"/>
            <a:ext cx="495672" cy="187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59832" y="3687738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11976" y="4229097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9992" y="4229097"/>
            <a:ext cx="1152128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261131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99724" y="33477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39544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256076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036538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908020" y="463352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968044" y="465991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843808" y="37776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32240" y="3269912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9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여행후기게시</a:t>
            </a:r>
            <a:r>
              <a:rPr lang="ko-KR" altLang="en-US" sz="1200" b="1" dirty="0"/>
              <a:t>판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732240" y="3526849"/>
            <a:ext cx="1487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여행후기 게시판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68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71161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1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0548" y="930206"/>
            <a:ext cx="1085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0983" y="1268760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MAIN-HOME-03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USER(HOME)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헤더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헤더 메뉴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3183096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 상품리스트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3440033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상품 클릭 시 상세 페이지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 </a:t>
            </a:r>
            <a:endParaRPr lang="en-US" altLang="ko-KR" sz="12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2663788" y="2513856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홈페이지</a:t>
            </a:r>
            <a:endParaRPr lang="ko-KR" altLang="en-US" sz="1200" b="1" dirty="0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50503" y="2292843"/>
            <a:ext cx="188940" cy="6844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783993" y="3101085"/>
            <a:ext cx="283951" cy="22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702987" y="287250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27160" y="3085115"/>
            <a:ext cx="886239" cy="19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315329" y="28637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305388" y="27974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783993" y="2060848"/>
            <a:ext cx="13825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2428739" y="24077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140707" y="3685832"/>
            <a:ext cx="792088" cy="895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671900" y="252704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736224" y="2539871"/>
            <a:ext cx="6116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436851" y="239585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20528" name="Picture 48" descr="C:\Users\TJ\Desktop\동고비\개개비\캡처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16982"/>
            <a:ext cx="4176464" cy="43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1600920" y="3990521"/>
            <a:ext cx="4123208" cy="2390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600920" y="2000500"/>
            <a:ext cx="4123208" cy="773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70697" y="445511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74051" y="241385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71985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29978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USER(MYPAGE)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내 정보로 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뒤로가</a:t>
            </a:r>
            <a:r>
              <a:rPr lang="ko-KR" altLang="en-US" sz="1200" b="1" dirty="0" err="1"/>
              <a:t>기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홈으로 돌아가기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200" b="1" dirty="0"/>
          </a:p>
        </p:txBody>
      </p:sp>
      <p:sp>
        <p:nvSpPr>
          <p:cNvPr id="61" name="직사각형 60"/>
          <p:cNvSpPr/>
          <p:nvPr/>
        </p:nvSpPr>
        <p:spPr>
          <a:xfrm>
            <a:off x="1435423" y="1645409"/>
            <a:ext cx="13708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/>
              <a:t>내 정보 본인확인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21550" name="Picture 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73207"/>
            <a:ext cx="51435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2183207" y="4428251"/>
            <a:ext cx="695675" cy="52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23059" y="414982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15927" y="416280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348101" y="4432150"/>
            <a:ext cx="948184" cy="52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252479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29978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USER-MYPAGE-02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회원정</a:t>
            </a:r>
            <a:r>
              <a:rPr lang="ko-KR" altLang="en-US" sz="1200" b="1" dirty="0"/>
              <a:t>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회원정보 페이지로 가기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주문내역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주문내역 페이지로 가기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내 정보 페이지</a:t>
            </a:r>
            <a:endParaRPr lang="ko-KR" altLang="en-US" sz="12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33702"/>
            <a:ext cx="44005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834897" y="22290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63673" y="2481056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951820" y="22290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43793" y="2481056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987916" y="222374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95928" y="2480441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059832" y="554856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167845" y="5805264"/>
            <a:ext cx="597348" cy="277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732240" y="3140968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캐시 충전</a:t>
            </a:r>
            <a:endParaRPr lang="ko-KR" altLang="en-US" sz="1200" b="1" dirty="0"/>
          </a:p>
        </p:txBody>
      </p:sp>
      <p:sp>
        <p:nvSpPr>
          <p:cNvPr id="53" name="직사각형 52"/>
          <p:cNvSpPr/>
          <p:nvPr/>
        </p:nvSpPr>
        <p:spPr>
          <a:xfrm>
            <a:off x="6732240" y="3397905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캐시충전 페이지로 가기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371703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수정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732240" y="3973969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내 정보 수정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가기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USER(MYPAGE)</a:t>
            </a:r>
            <a:endParaRPr lang="ko-KR" altLang="en-US" sz="1200" dirty="0"/>
          </a:p>
        </p:txBody>
      </p:sp>
      <p:pic>
        <p:nvPicPr>
          <p:cNvPr id="22568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68" y="2086417"/>
            <a:ext cx="4895850" cy="420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151256" y="2218285"/>
            <a:ext cx="1159697" cy="38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602500" y="2242677"/>
            <a:ext cx="1182947" cy="352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704247" y="2232160"/>
            <a:ext cx="1159697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382797" y="5781163"/>
            <a:ext cx="726779" cy="375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050921" y="260680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38174" y="259398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176083" y="259398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623092" y="552913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95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965682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29978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USER-MYPAGE-03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전화번</a:t>
            </a:r>
            <a:r>
              <a:rPr lang="ko-KR" altLang="en-US" sz="1200" b="1" dirty="0"/>
              <a:t>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전화번호 조회 및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내 정보 수정페이지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USER(MYPAGE)</a:t>
            </a:r>
            <a:endParaRPr lang="ko-KR" altLang="en-US" sz="1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18" y="2440305"/>
            <a:ext cx="42291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2598938" y="526520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727714" y="5517232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704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56810"/>
            <a:ext cx="440055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763210" y="273443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주소</a:t>
            </a:r>
            <a:endParaRPr lang="ko-KR" altLang="en-US" sz="1200" b="1" dirty="0"/>
          </a:p>
        </p:txBody>
      </p:sp>
      <p:sp>
        <p:nvSpPr>
          <p:cNvPr id="31" name="직사각형 30"/>
          <p:cNvSpPr/>
          <p:nvPr/>
        </p:nvSpPr>
        <p:spPr>
          <a:xfrm>
            <a:off x="6763210" y="2991369"/>
            <a:ext cx="1596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주소 조회 및 수정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6732240" y="3476395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저장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수정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34" name="직사각형 33"/>
          <p:cNvSpPr/>
          <p:nvPr/>
        </p:nvSpPr>
        <p:spPr>
          <a:xfrm>
            <a:off x="6732240" y="3733332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수정한 회원 정보 수정</a:t>
            </a:r>
            <a:endParaRPr lang="en-US" altLang="ko-KR" sz="12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28720" name="Picture 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35208"/>
            <a:ext cx="438150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421995" y="5349728"/>
            <a:ext cx="560618" cy="412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355976" y="406121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20169" y="4082867"/>
            <a:ext cx="1420945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248386" y="448828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982613" y="53912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30766" y="4506291"/>
            <a:ext cx="2296124" cy="216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63888" y="548680"/>
            <a:ext cx="179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757" y="1785590"/>
            <a:ext cx="6378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06366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81195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355976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4168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866" y="285533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endParaRPr lang="en-US" altLang="ko-KR" b="1" spc="-15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9167" y="285641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개발 환경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24128" y="285641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프로젝트</a:t>
            </a:r>
            <a:endParaRPr lang="en-US" altLang="ko-KR" b="1" spc="-150" dirty="0" smtClean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화면 구성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23928" y="285641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테이블 구조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96510" y="3942668"/>
            <a:ext cx="4550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05    06    07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958494" y="488193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18942" y="501665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사용 기술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686774" y="488193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40360" y="501665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5436096" y="488193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68552" y="501665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kumimoji="1" lang="ko-KR" altLang="en-US" b="1" spc="-150" dirty="0" smtClean="0">
                <a:solidFill>
                  <a:schemeClr val="bg1"/>
                </a:solidFill>
                <a:latin typeface="+mj-ea"/>
                <a:cs typeface="굴림" pitchFamily="50" charset="-127"/>
              </a:rPr>
              <a:t>마무</a:t>
            </a:r>
            <a:r>
              <a:rPr kumimoji="1" lang="ko-KR" altLang="en-US" b="1" spc="-150" dirty="0">
                <a:solidFill>
                  <a:schemeClr val="bg1"/>
                </a:solidFill>
                <a:latin typeface="+mj-ea"/>
                <a:cs typeface="굴림" pitchFamily="50" charset="-127"/>
              </a:rPr>
              <a:t>리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88702" y="-8626"/>
            <a:ext cx="2757404" cy="2951662"/>
            <a:chOff x="6516215" y="-108018"/>
            <a:chExt cx="2757404" cy="2951662"/>
          </a:xfrm>
        </p:grpSpPr>
        <p:sp>
          <p:nvSpPr>
            <p:cNvPr id="3" name="직각 삼각형 2"/>
            <p:cNvSpPr/>
            <p:nvPr/>
          </p:nvSpPr>
          <p:spPr>
            <a:xfrm rot="10800000">
              <a:off x="6516215" y="-99392"/>
              <a:ext cx="2736303" cy="294303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각 삼각형 45"/>
            <p:cNvSpPr/>
            <p:nvPr/>
          </p:nvSpPr>
          <p:spPr>
            <a:xfrm rot="10800000">
              <a:off x="7321021" y="-108018"/>
              <a:ext cx="1952598" cy="21814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30011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78981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4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NP-USER-06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01470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USER-MYPAGE-04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캐시 충전 페이지</a:t>
            </a:r>
            <a:endParaRPr lang="ko-KR" altLang="en-US" sz="12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8" y="2564904"/>
            <a:ext cx="45529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07804" y="531921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25864" y="5445224"/>
            <a:ext cx="8980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충전 할 금액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금액 입력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USER(MYPAGE)</a:t>
            </a:r>
            <a:endParaRPr lang="ko-KR" altLang="en-US" sz="1200" dirty="0"/>
          </a:p>
        </p:txBody>
      </p:sp>
      <p:pic>
        <p:nvPicPr>
          <p:cNvPr id="24616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" y="2138372"/>
            <a:ext cx="5504234" cy="402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140119" y="5526530"/>
            <a:ext cx="720080" cy="38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591780" y="38695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07804" y="3848836"/>
            <a:ext cx="1865233" cy="293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383521" y="527450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04248" y="2780928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충전하기</a:t>
            </a:r>
            <a:endParaRPr lang="ko-KR" altLang="en-US" sz="1200" b="1" dirty="0"/>
          </a:p>
        </p:txBody>
      </p:sp>
      <p:sp>
        <p:nvSpPr>
          <p:cNvPr id="34" name="직사각형 33"/>
          <p:cNvSpPr/>
          <p:nvPr/>
        </p:nvSpPr>
        <p:spPr>
          <a:xfrm>
            <a:off x="6804248" y="3037865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캐시 충전하기</a:t>
            </a:r>
            <a:endParaRPr lang="ko-KR" altLang="en-US" sz="1200" dirty="0"/>
          </a:p>
        </p:txBody>
      </p:sp>
      <p:pic>
        <p:nvPicPr>
          <p:cNvPr id="24617" name="Picture 4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6" y="2089674"/>
            <a:ext cx="50673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547140" y="31116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83928" y="3048782"/>
            <a:ext cx="1831201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059491" y="5463637"/>
            <a:ext cx="706006" cy="502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304482" y="519762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0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66447"/>
              </p:ext>
            </p:extLst>
          </p:nvPr>
        </p:nvGraphicFramePr>
        <p:xfrm>
          <a:off x="323850" y="836712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2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836712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307168" y="1268760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게시판 리스트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게시판 리스트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게시판 상세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2807456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글쓰기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pic>
        <p:nvPicPr>
          <p:cNvPr id="25628" name="Picture 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27" y="1999873"/>
            <a:ext cx="6211498" cy="382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96456" y="3059069"/>
            <a:ext cx="6119760" cy="27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652120" y="462438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68144" y="4581128"/>
            <a:ext cx="72008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59358" y="305532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59721" y="5157192"/>
            <a:ext cx="596055" cy="23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771800" y="4622788"/>
            <a:ext cx="1584176" cy="39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503760" y="468914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91680" y="513930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627784" y="5157192"/>
            <a:ext cx="1816211" cy="23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47663" y="5157192"/>
            <a:ext cx="600401" cy="23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681468" y="539133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0674" y="5392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32240" y="3015858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게시물 작성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6732240" y="3454580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페이징</a:t>
            </a:r>
            <a:endParaRPr lang="ko-KR" altLang="en-US" sz="1200" b="1" dirty="0"/>
          </a:p>
        </p:txBody>
      </p:sp>
      <p:sp>
        <p:nvSpPr>
          <p:cNvPr id="58" name="직사각형 57"/>
          <p:cNvSpPr/>
          <p:nvPr/>
        </p:nvSpPr>
        <p:spPr>
          <a:xfrm>
            <a:off x="6732240" y="3662982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게시판 리스트 </a:t>
            </a:r>
            <a:r>
              <a:rPr lang="ko-KR" altLang="en-US" sz="1200" dirty="0" err="1" smtClean="0"/>
              <a:t>페이징</a:t>
            </a:r>
            <a:endParaRPr lang="en-US" altLang="ko-KR" sz="1200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6736967" y="400009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검색옵션</a:t>
            </a:r>
            <a:endParaRPr lang="ko-KR" altLang="en-US" sz="1200" b="1" dirty="0"/>
          </a:p>
        </p:txBody>
      </p:sp>
      <p:sp>
        <p:nvSpPr>
          <p:cNvPr id="60" name="직사각형 59"/>
          <p:cNvSpPr/>
          <p:nvPr/>
        </p:nvSpPr>
        <p:spPr>
          <a:xfrm>
            <a:off x="6736967" y="4208495"/>
            <a:ext cx="1334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작성자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제목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제목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작성자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6732240" y="4743799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검색어</a:t>
            </a:r>
            <a:endParaRPr lang="ko-KR" altLang="en-US" sz="1200" b="1" dirty="0"/>
          </a:p>
        </p:txBody>
      </p:sp>
      <p:sp>
        <p:nvSpPr>
          <p:cNvPr id="62" name="직사각형 61"/>
          <p:cNvSpPr/>
          <p:nvPr/>
        </p:nvSpPr>
        <p:spPr>
          <a:xfrm>
            <a:off x="6732240" y="4952201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검색할 단어 입력</a:t>
            </a:r>
            <a:endParaRPr lang="en-US" altLang="ko-KR" sz="1200" dirty="0" smtClean="0"/>
          </a:p>
        </p:txBody>
      </p:sp>
      <p:sp>
        <p:nvSpPr>
          <p:cNvPr id="63" name="직사각형 62"/>
          <p:cNvSpPr/>
          <p:nvPr/>
        </p:nvSpPr>
        <p:spPr>
          <a:xfrm>
            <a:off x="6732240" y="539187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검색</a:t>
            </a:r>
            <a:endParaRPr lang="ko-KR" altLang="en-US" sz="1200" b="1" dirty="0"/>
          </a:p>
        </p:txBody>
      </p:sp>
      <p:sp>
        <p:nvSpPr>
          <p:cNvPr id="64" name="직사각형 63"/>
          <p:cNvSpPr/>
          <p:nvPr/>
        </p:nvSpPr>
        <p:spPr>
          <a:xfrm>
            <a:off x="6732240" y="5600273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찾고자 하는 단어 검색</a:t>
            </a:r>
            <a:endParaRPr lang="en-US" altLang="ko-KR" sz="12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29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311501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4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209065" y="1268760"/>
            <a:ext cx="121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게시판 상세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수정</a:t>
            </a:r>
            <a:r>
              <a:rPr lang="en-US" altLang="ko-KR" sz="1200" b="1" dirty="0" smtClean="0"/>
              <a:t>(</a:t>
            </a:r>
            <a:r>
              <a:rPr lang="ko-KR" altLang="en-US" sz="1200" b="1" dirty="0" err="1" smtClean="0"/>
              <a:t>게시글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 - (</a:t>
            </a:r>
            <a:r>
              <a:rPr lang="ko-KR" altLang="en-US" sz="1200" dirty="0" smtClean="0"/>
              <a:t>본인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수정버튼 표시</a:t>
            </a:r>
            <a:endParaRPr lang="en-US" altLang="ko-KR" sz="1200" dirty="0" smtClean="0"/>
          </a:p>
          <a:p>
            <a:r>
              <a:rPr lang="en-US" altLang="ko-KR" sz="1200" dirty="0" smtClean="0"/>
              <a:t> - (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버튼 </a:t>
            </a:r>
            <a:r>
              <a:rPr lang="ko-KR" altLang="en-US" sz="1200" dirty="0" err="1" smtClean="0"/>
              <a:t>미표시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812238" y="386104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/>
              <a:t>목</a:t>
            </a:r>
            <a:r>
              <a:rPr lang="ko-KR" altLang="en-US" sz="1200" b="1" dirty="0" smtClean="0"/>
              <a:t>록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6812238" y="4117985"/>
            <a:ext cx="1750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게시판 리스트 이동</a:t>
            </a:r>
            <a:endParaRPr lang="ko-KR" altLang="en-US" sz="1200" dirty="0"/>
          </a:p>
        </p:txBody>
      </p:sp>
      <p:pic>
        <p:nvPicPr>
          <p:cNvPr id="54292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2138372"/>
            <a:ext cx="6263776" cy="417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6012160" y="5715500"/>
            <a:ext cx="2520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290574" y="5715500"/>
            <a:ext cx="2520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299698" y="595402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021038" y="595402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45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75984"/>
              </p:ext>
            </p:extLst>
          </p:nvPr>
        </p:nvGraphicFramePr>
        <p:xfrm>
          <a:off x="323850" y="91545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4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1545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209065" y="1268760"/>
            <a:ext cx="121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BBS-DETAIL-02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941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게시글</a:t>
            </a:r>
            <a:r>
              <a:rPr lang="ko-KR" altLang="en-US" sz="1200" b="1" dirty="0" smtClean="0"/>
              <a:t> 상세 페이지</a:t>
            </a:r>
            <a:r>
              <a:rPr lang="en-US" altLang="ko-KR" sz="1200" b="1" dirty="0" smtClean="0"/>
              <a:t>(</a:t>
            </a:r>
            <a:r>
              <a:rPr lang="ko-KR" altLang="en-US" sz="1200" b="1" dirty="0" err="1" smtClean="0"/>
              <a:t>댓글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수정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944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부분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수정 및 포커스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(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타 회원의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댓글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버튼 미 표시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39" y="3510185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삭제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38" y="3767122"/>
            <a:ext cx="2016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댓글</a:t>
            </a:r>
            <a:endParaRPr lang="en-US" altLang="ko-KR" sz="1200" dirty="0"/>
          </a:p>
          <a:p>
            <a:r>
              <a:rPr lang="en-US" altLang="ko-KR" sz="1200" dirty="0" smtClean="0"/>
              <a:t>  </a:t>
            </a:r>
            <a:r>
              <a:rPr lang="ko-KR" altLang="en-US" sz="1200" dirty="0" smtClean="0"/>
              <a:t>리스트에서 삭제</a:t>
            </a:r>
            <a:endParaRPr lang="en-US" altLang="ko-KR" sz="1200" dirty="0"/>
          </a:p>
          <a:p>
            <a:r>
              <a:rPr lang="en-US" altLang="ko-KR" sz="1200" dirty="0" smtClean="0"/>
              <a:t> - (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타 회원 </a:t>
            </a:r>
            <a:r>
              <a:rPr lang="ko-KR" altLang="en-US" sz="1200" dirty="0" err="1" smtClean="0"/>
              <a:t>댓글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버튼 </a:t>
            </a:r>
            <a:r>
              <a:rPr lang="ko-KR" altLang="en-US" sz="1200" dirty="0" err="1" smtClean="0"/>
              <a:t>미표시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5048388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작성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732240" y="5305325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추가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6744865" y="575006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등록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6744865" y="600700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 등록 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5184550" y="3003054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555147" y="275102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79259" y="2997256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350169" y="431109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58180" y="4563126"/>
            <a:ext cx="306803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610582" y="43117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718593" y="4563777"/>
            <a:ext cx="306803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57" name="Picture 3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2141458"/>
            <a:ext cx="6222547" cy="410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1187624" y="3828644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501534" y="3828644"/>
            <a:ext cx="22432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236337" y="4051580"/>
            <a:ext cx="184739" cy="248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492587" y="405299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4249" y="5928254"/>
            <a:ext cx="23931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80152" y="56064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44248" y="5589239"/>
            <a:ext cx="6071967" cy="281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83568" y="59282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6" name="직사각형 65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92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2373"/>
              </p:ext>
            </p:extLst>
          </p:nvPr>
        </p:nvGraphicFramePr>
        <p:xfrm>
          <a:off x="323056" y="909229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056" y="909229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80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NP-BBS-04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85282" y="1268760"/>
            <a:ext cx="1266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BBS-CREATE-01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</a:t>
            </a:r>
            <a:r>
              <a:rPr lang="ko-KR" altLang="en-US" sz="1200" b="1" dirty="0"/>
              <a:t>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제목 입력</a:t>
            </a:r>
            <a:endParaRPr lang="en-US" altLang="ko-KR" sz="12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6772034" y="2669306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내</a:t>
            </a:r>
            <a:r>
              <a:rPr lang="ko-KR" altLang="en-US" sz="1200" b="1" dirty="0"/>
              <a:t>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72034" y="2946305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내용 작성</a:t>
            </a:r>
            <a:endParaRPr lang="ko-KR" altLang="en-US" sz="1200" dirty="0"/>
          </a:p>
        </p:txBody>
      </p:sp>
      <p:pic>
        <p:nvPicPr>
          <p:cNvPr id="38926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6" y="2138372"/>
            <a:ext cx="4959077" cy="409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94910" y="55527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99478" y="5792856"/>
            <a:ext cx="288033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222705" y="55527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27273" y="5792856"/>
            <a:ext cx="288033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939" name="Picture 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3" y="2029103"/>
            <a:ext cx="6137016" cy="430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55576" y="2566881"/>
            <a:ext cx="428791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67076" y="3201943"/>
            <a:ext cx="6137016" cy="26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732754" y="5912981"/>
            <a:ext cx="360040" cy="253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173428" y="5900024"/>
            <a:ext cx="360040" cy="253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47564" y="227687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5716" y="29374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88124" y="61847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56176" y="61847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748430" y="344580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등록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72034" y="417785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취소</a:t>
            </a:r>
            <a:endParaRPr lang="ko-KR" altLang="en-US" sz="1200" b="1" dirty="0"/>
          </a:p>
        </p:txBody>
      </p:sp>
      <p:sp>
        <p:nvSpPr>
          <p:cNvPr id="54" name="직사각형 53"/>
          <p:cNvSpPr/>
          <p:nvPr/>
        </p:nvSpPr>
        <p:spPr>
          <a:xfrm>
            <a:off x="6729641" y="3722800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리스트 추가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6745993" y="4448874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리스트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페이지 이동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1403648" y="1628800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게시판 작성 페이지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046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43338"/>
              </p:ext>
            </p:extLst>
          </p:nvPr>
        </p:nvGraphicFramePr>
        <p:xfrm>
          <a:off x="323850" y="908720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8720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NP-BBS-05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70210" y="1268760"/>
            <a:ext cx="1296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BBS-UPDATE-01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게시글</a:t>
            </a:r>
            <a:r>
              <a:rPr lang="ko-KR" altLang="en-US" sz="1200" b="1" dirty="0" smtClean="0"/>
              <a:t> 수정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</a:t>
            </a:r>
            <a:r>
              <a:rPr lang="ko-KR" altLang="en-US" sz="1200" b="1" dirty="0"/>
              <a:t>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수정할 제목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40530" y="335305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저장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40530" y="3609996"/>
            <a:ext cx="2113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수정된 제목 및 내용 저장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USER(BBS)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402479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삭</a:t>
            </a:r>
            <a:r>
              <a:rPr lang="ko-KR" altLang="en-US" sz="1200" b="1" dirty="0"/>
              <a:t>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32240" y="428173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해당 게시물 삭제</a:t>
            </a:r>
            <a:endParaRPr lang="ko-KR" altLang="en-US" sz="1200" dirty="0"/>
          </a:p>
        </p:txBody>
      </p:sp>
      <p:pic>
        <p:nvPicPr>
          <p:cNvPr id="2766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30758"/>
            <a:ext cx="4896544" cy="370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517512" y="559305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17512" y="5877272"/>
            <a:ext cx="48653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006402" y="56014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25173" y="5871469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463141" y="56014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81912" y="5871469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80" name="Picture 3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5" y="2530759"/>
            <a:ext cx="6191769" cy="370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647563" y="3106119"/>
            <a:ext cx="4773653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282290" y="5926346"/>
            <a:ext cx="315953" cy="219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705732" y="5929610"/>
            <a:ext cx="31595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107502" y="5929610"/>
            <a:ext cx="36462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47563" y="28162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742701" y="454545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313204" y="614563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769944" y="615517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740530" y="470799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취소</a:t>
            </a:r>
            <a:endParaRPr lang="ko-KR" altLang="en-US" sz="1200" b="1" dirty="0"/>
          </a:p>
        </p:txBody>
      </p:sp>
      <p:sp>
        <p:nvSpPr>
          <p:cNvPr id="58" name="직사각형 57"/>
          <p:cNvSpPr/>
          <p:nvPr/>
        </p:nvSpPr>
        <p:spPr>
          <a:xfrm>
            <a:off x="6740530" y="4964929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게시판 리스트로 이동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490126" y="3354845"/>
            <a:ext cx="5982003" cy="2531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181803" y="615517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732240" y="264239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내</a:t>
            </a:r>
            <a:r>
              <a:rPr lang="ko-KR" altLang="en-US" sz="1200" b="1" dirty="0"/>
              <a:t>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98278" y="2899336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수정할 내용</a:t>
            </a:r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78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71691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45562" y="1268760"/>
            <a:ext cx="1546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PRODUCT-VIEW-01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상품 리스트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제품이미</a:t>
            </a:r>
            <a:r>
              <a:rPr lang="ko-KR" altLang="en-US" sz="1200" b="1" dirty="0"/>
              <a:t>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제품 상세페이지로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31658"/>
            <a:ext cx="5357986" cy="318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1251785" y="244844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70555" y="2718474"/>
            <a:ext cx="1141701" cy="1358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31787" name="Picture 43" descr="C:\Users\TJ\Desktop\동고비\개개비\KakaoTalk_20191112_11303726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7" y="2058304"/>
            <a:ext cx="6184587" cy="40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1049316" y="2852936"/>
            <a:ext cx="1290435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49316" y="3824239"/>
            <a:ext cx="1290435" cy="612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27584" y="351901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27584" y="394978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732240" y="2985074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제품 설명</a:t>
            </a:r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6732240" y="3242011"/>
            <a:ext cx="1972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제품 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재고량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58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91636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3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45562" y="1268760"/>
            <a:ext cx="1546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PRODUCT-VIEW-02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417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ko-KR" altLang="en-US" sz="1200" dirty="0"/>
              <a:t>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/>
              <a:t>갯</a:t>
            </a:r>
            <a:r>
              <a:rPr lang="ko-KR" altLang="en-US" sz="1200" b="1" dirty="0" err="1" smtClean="0"/>
              <a:t>수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수량 선택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583663" y="404981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602433" y="4319839"/>
            <a:ext cx="1141701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734557" y="40581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53327" y="4328224"/>
            <a:ext cx="1141701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367639" y="465246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92856" y="4661521"/>
            <a:ext cx="2302172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2240" y="2636912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장바구니 담기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6732240" y="2893849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장바구니 페이지로 이동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6732240" y="3284984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뒤</a:t>
            </a:r>
            <a:r>
              <a:rPr lang="ko-KR" altLang="en-US" sz="1200" b="1" dirty="0" err="1"/>
              <a:t>로</a:t>
            </a:r>
            <a:r>
              <a:rPr lang="ko-KR" altLang="en-US" sz="1200" b="1" dirty="0" err="1" smtClean="0"/>
              <a:t>가기</a:t>
            </a:r>
            <a:endParaRPr lang="ko-KR" altLang="en-US" sz="1200" b="1" dirty="0"/>
          </a:p>
        </p:txBody>
      </p:sp>
      <p:sp>
        <p:nvSpPr>
          <p:cNvPr id="47" name="직사각형 46"/>
          <p:cNvSpPr/>
          <p:nvPr/>
        </p:nvSpPr>
        <p:spPr>
          <a:xfrm>
            <a:off x="6732240" y="3541921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상품 목록 페이지 이동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32811" name="Picture 43" descr="C:\Users\TJ\Desktop\동고비\개개비\KakaoTalk_20191112_1130552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1" y="2033789"/>
            <a:ext cx="5240743" cy="43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675460" y="3301910"/>
            <a:ext cx="335923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475648" y="3740861"/>
            <a:ext cx="1600408" cy="1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475651" y="3544398"/>
            <a:ext cx="792088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267071" y="340010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032067" y="31739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76056" y="35879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8379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6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750" y="1268760"/>
            <a:ext cx="15476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PRODUCT-CART-01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장바구니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변경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입력한 </a:t>
            </a:r>
            <a:r>
              <a:rPr lang="ko-KR" altLang="en-US" sz="1200" dirty="0" err="1" smtClean="0"/>
              <a:t>갯수</a:t>
            </a:r>
            <a:r>
              <a:rPr lang="ko-KR" altLang="en-US" sz="1200" dirty="0" smtClean="0"/>
              <a:t> 변경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263691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삭제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6732240" y="2893849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주문 </a:t>
            </a:r>
            <a:r>
              <a:rPr lang="ko-KR" altLang="en-US" sz="1200" dirty="0"/>
              <a:t>항</a:t>
            </a:r>
            <a:r>
              <a:rPr lang="ko-KR" altLang="en-US" sz="1200" dirty="0" smtClean="0"/>
              <a:t>목 삭제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4463988" y="304483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82759" y="3314863"/>
            <a:ext cx="377274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705357" y="298680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4128" y="3256834"/>
            <a:ext cx="377274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826" name="Picture 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5" y="2641978"/>
            <a:ext cx="626377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98700" y="4806534"/>
            <a:ext cx="691587" cy="253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2754" y="4802666"/>
            <a:ext cx="252385" cy="261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494347" y="3319424"/>
            <a:ext cx="607192" cy="20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154904" y="3284982"/>
            <a:ext cx="34274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921381" y="329686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20934" y="508240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71600" y="508240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88702" y="4370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243843" y="32974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2240" y="337962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결제</a:t>
            </a:r>
            <a:endParaRPr lang="ko-KR" altLang="en-US" sz="1200" b="1" dirty="0"/>
          </a:p>
        </p:txBody>
      </p:sp>
      <p:sp>
        <p:nvSpPr>
          <p:cNvPr id="52" name="직사각형 51"/>
          <p:cNvSpPr/>
          <p:nvPr/>
        </p:nvSpPr>
        <p:spPr>
          <a:xfrm>
            <a:off x="6732240" y="3636566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결제 페이지 이동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6749713" y="4239853"/>
            <a:ext cx="1292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상품목록으</a:t>
            </a:r>
            <a:r>
              <a:rPr lang="ko-KR" altLang="en-US" sz="1200" b="1" dirty="0"/>
              <a:t>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49713" y="449679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2064566" y="4192708"/>
            <a:ext cx="1224136" cy="555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753856" y="5077500"/>
            <a:ext cx="16546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필요캐시 금액변경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6753856" y="5334437"/>
            <a:ext cx="1959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수량 바꿀 시 자동 변경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29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855830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NP-PRODUCT-04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49027" y="1268760"/>
            <a:ext cx="1847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PRODUCT-PAYMENT-01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결제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내 정보 가져오기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본인 정보 가져오기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2636912"/>
            <a:ext cx="2018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2~5. </a:t>
            </a:r>
            <a:r>
              <a:rPr lang="ko-KR" altLang="en-US" sz="1200" b="1" dirty="0" smtClean="0"/>
              <a:t>내 정보 조회 및 입력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6732240" y="2893849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번 버튼 클릭 시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본인 정보 조회 및 직접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입력 가능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6741202" y="432881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dirty="0" smtClean="0"/>
              <a:t>충전하기</a:t>
            </a:r>
            <a:endParaRPr lang="ko-KR" altLang="en-US" sz="1200" b="1" dirty="0"/>
          </a:p>
        </p:txBody>
      </p:sp>
      <p:sp>
        <p:nvSpPr>
          <p:cNvPr id="56" name="직사각형 55"/>
          <p:cNvSpPr/>
          <p:nvPr/>
        </p:nvSpPr>
        <p:spPr>
          <a:xfrm>
            <a:off x="6741202" y="4585748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충전 페이지 이동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6741202" y="497688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8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결제</a:t>
            </a:r>
            <a:endParaRPr lang="ko-KR" altLang="en-US" sz="1200" b="1" dirty="0"/>
          </a:p>
        </p:txBody>
      </p:sp>
      <p:sp>
        <p:nvSpPr>
          <p:cNvPr id="58" name="직사각형 57"/>
          <p:cNvSpPr/>
          <p:nvPr/>
        </p:nvSpPr>
        <p:spPr>
          <a:xfrm>
            <a:off x="6741202" y="5233820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결제하기</a:t>
            </a:r>
            <a:endParaRPr lang="ko-KR" altLang="en-US" sz="1200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7" y="1999873"/>
            <a:ext cx="4995019" cy="377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2454545" y="279280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73316" y="3062835"/>
            <a:ext cx="802540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675710" y="517286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94481" y="5442896"/>
            <a:ext cx="692708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414957" y="517286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33728" y="5442896"/>
            <a:ext cx="1490200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914645" y="517286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933416" y="5442896"/>
            <a:ext cx="745100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50" name="Picture 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80974"/>
            <a:ext cx="6084168" cy="413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427487" y="5853397"/>
            <a:ext cx="595107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506038" y="3699584"/>
            <a:ext cx="1799928" cy="211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506532" y="4937623"/>
            <a:ext cx="17999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514343" y="4521967"/>
            <a:ext cx="17999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22969" y="4117463"/>
            <a:ext cx="17999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503284" y="5343510"/>
            <a:ext cx="2964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14957" y="3288120"/>
            <a:ext cx="64487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627784" y="5846100"/>
            <a:ext cx="1743691" cy="20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2045797" y="5855697"/>
            <a:ext cx="541006" cy="20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314271" y="491962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29000" y="368102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329000" y="409946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319972" y="4503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467404" y="53422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197482" y="60752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070816" y="327011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409736" y="60752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589765" y="606566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41202" y="3594560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배송 시 요청사항</a:t>
            </a:r>
            <a:endParaRPr lang="ko-KR" altLang="en-US" sz="1200" b="1" dirty="0"/>
          </a:p>
        </p:txBody>
      </p:sp>
      <p:sp>
        <p:nvSpPr>
          <p:cNvPr id="69" name="직사각형 68"/>
          <p:cNvSpPr/>
          <p:nvPr/>
        </p:nvSpPr>
        <p:spPr>
          <a:xfrm>
            <a:off x="6741202" y="3851497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요청사항 입력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6726946" y="5700712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9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장바구니</a:t>
            </a:r>
            <a:endParaRPr lang="ko-KR" altLang="en-US" sz="1200" b="1" dirty="0"/>
          </a:p>
        </p:txBody>
      </p:sp>
      <p:sp>
        <p:nvSpPr>
          <p:cNvPr id="71" name="직사각형 70"/>
          <p:cNvSpPr/>
          <p:nvPr/>
        </p:nvSpPr>
        <p:spPr>
          <a:xfrm>
            <a:off x="6726946" y="5957649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장바구니 페이지 이동</a:t>
            </a:r>
            <a:endParaRPr lang="ko-KR" altLang="en-US" sz="1200" dirty="0"/>
          </a:p>
        </p:txBody>
      </p:sp>
      <p:sp>
        <p:nvSpPr>
          <p:cNvPr id="72" name="직사각형 71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76" name="직사각형 75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3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35491" y="1844824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641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02457" y="3140968"/>
            <a:ext cx="18002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bg1">
                    <a:lumMod val="74000"/>
                    <a:lumOff val="26000"/>
                  </a:schemeClr>
                </a:gs>
                <a:gs pos="50000">
                  <a:schemeClr val="tx2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7237" y="2337165"/>
            <a:ext cx="158417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차 성 관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02757" y="3140968"/>
            <a:ext cx="18002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bg1">
                    <a:lumMod val="74000"/>
                    <a:lumOff val="26000"/>
                  </a:schemeClr>
                </a:gs>
                <a:gs pos="50000">
                  <a:schemeClr val="tx2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7537" y="2337165"/>
            <a:ext cx="158417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나 인 </a:t>
            </a:r>
            <a:r>
              <a:rPr lang="ko-KR" alt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엽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59041" y="3140968"/>
            <a:ext cx="18002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bg1">
                    <a:lumMod val="74000"/>
                    <a:lumOff val="26000"/>
                  </a:schemeClr>
                </a:gs>
                <a:gs pos="50000">
                  <a:schemeClr val="tx2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49825" y="2337165"/>
            <a:ext cx="158417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장 민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449" y="3609020"/>
            <a:ext cx="2352502" cy="14761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61479" y="3609020"/>
            <a:ext cx="2271753" cy="14761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43964" y="3609020"/>
            <a:ext cx="2384664" cy="14761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844794" y="0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359546" y="68775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개요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85647" y="1894014"/>
            <a:ext cx="7200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팀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장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81873" y="1890218"/>
            <a:ext cx="7200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팀원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62711" y="1896890"/>
            <a:ext cx="7200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팀원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3407" y="3753448"/>
            <a:ext cx="2276585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상품 설계 및 구현</a:t>
            </a:r>
            <a: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장바구니 설계 및 구현</a:t>
            </a:r>
            <a: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결제 설계 및 구현</a:t>
            </a:r>
            <a:endParaRPr lang="ko-KR" alt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54332" y="3753447"/>
            <a:ext cx="209704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게시판 설계 및 구현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코멘트 설계 및 구현</a:t>
            </a:r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PPT </a:t>
            </a:r>
            <a:r>
              <a:rPr lang="ko-KR" alt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발표 자료 준비</a:t>
            </a: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87771" y="3753447"/>
            <a:ext cx="2097049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로그인 설계 및 구현</a:t>
            </a: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 설계 및 구현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5267" y="101034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팀원 소개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399950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3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NP-PRODUCT-05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25223" y="1268760"/>
            <a:ext cx="1847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PRODUCT-PAYMENT-02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결제완료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 목록으로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/>
              <a:t>상품 </a:t>
            </a:r>
            <a:r>
              <a:rPr lang="ko-KR" altLang="en-US" sz="1200" dirty="0" smtClean="0"/>
              <a:t>리스트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</a:t>
            </a:r>
            <a:r>
              <a:rPr lang="en-US" altLang="ko-KR" sz="1200" dirty="0"/>
              <a:t>PRODUCT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9879"/>
            <a:ext cx="5345847" cy="38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1376" y="38070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36119" y="4086596"/>
            <a:ext cx="1961236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463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87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5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107306" y="930206"/>
            <a:ext cx="1390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NP-AM-MAIN-01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00202" y="1268760"/>
            <a:ext cx="1636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AM-MAIN-HOME-01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메인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여행후</a:t>
            </a:r>
            <a:r>
              <a:rPr lang="ko-KR" altLang="en-US" sz="1200" b="1" dirty="0"/>
              <a:t>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여행 후기 페이지로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ADMIN(MAIN)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2123728" y="236162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28296" y="2601755"/>
            <a:ext cx="501356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667231" y="23463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71799" y="2608024"/>
            <a:ext cx="504057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195532" y="237359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00100" y="2613725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789065" y="237599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51920" y="2616120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340885" y="23849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445453" y="2625046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38217" y="470104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42785" y="4941168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053969" y="470308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58537" y="4943209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240689" y="511941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345257" y="5359538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32239" y="2736314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회원 관리</a:t>
            </a:r>
            <a:endParaRPr lang="ko-KR" altLang="en-US" sz="1200" b="1" dirty="0"/>
          </a:p>
        </p:txBody>
      </p:sp>
      <p:sp>
        <p:nvSpPr>
          <p:cNvPr id="64" name="직사각형 63"/>
          <p:cNvSpPr/>
          <p:nvPr/>
        </p:nvSpPr>
        <p:spPr>
          <a:xfrm>
            <a:off x="6732239" y="2993251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회원 관리 페이지로 이동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760214" y="3388062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주문관리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6760214" y="3644999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주문 관리 페이지로 이동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6760212" y="4110362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상품 관리</a:t>
            </a:r>
            <a:endParaRPr lang="ko-KR" altLang="en-US" sz="1200" b="1" dirty="0"/>
          </a:p>
        </p:txBody>
      </p:sp>
      <p:sp>
        <p:nvSpPr>
          <p:cNvPr id="68" name="직사각형 67"/>
          <p:cNvSpPr/>
          <p:nvPr/>
        </p:nvSpPr>
        <p:spPr>
          <a:xfrm>
            <a:off x="6760212" y="4367299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관리 페이지로 이동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39" name="타원 38"/>
          <p:cNvSpPr/>
          <p:nvPr/>
        </p:nvSpPr>
        <p:spPr>
          <a:xfrm>
            <a:off x="3859745" y="30188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1" y="2056240"/>
            <a:ext cx="6126823" cy="438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405738" y="3262267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727182" y="3253641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71713" y="3258515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886165" y="3258515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79508" y="299325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719120" y="300161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70753" y="299325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887924" y="299606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583337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3995936" y="930206"/>
            <a:ext cx="1699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NP-AM-MEMBERS-01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3559" y="1268760"/>
            <a:ext cx="1470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MEMBERS-LIST-01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회원관리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회원정</a:t>
            </a:r>
            <a:r>
              <a:rPr lang="ko-KR" altLang="en-US" sz="1200" b="1" dirty="0"/>
              <a:t>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해당회원 상세정보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페이지로 이동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</a:t>
            </a:r>
            <a:r>
              <a:rPr lang="en-US" altLang="ko-KR" sz="1200" dirty="0"/>
              <a:t>MEMBERS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2028" name="Picture 4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60" y="1999873"/>
            <a:ext cx="3952428" cy="439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2477564" y="3195724"/>
            <a:ext cx="40646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843808" y="294369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347638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3995936" y="930206"/>
            <a:ext cx="1699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NP-AM-MEMBERS-02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85457" y="1268760"/>
            <a:ext cx="1666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MEMBERS-DETAIL-01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회원 상세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회원목록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회원목록 페이지로 가기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</a:t>
            </a:r>
            <a:r>
              <a:rPr lang="en-US" altLang="ko-KR" sz="1200" dirty="0"/>
              <a:t>MEMBERS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04" y="2138372"/>
            <a:ext cx="4800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3048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99873"/>
            <a:ext cx="3886200" cy="4309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2910329" y="5397777"/>
            <a:ext cx="196385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54329" y="5637904"/>
            <a:ext cx="985059" cy="407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11798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0005" y="1268760"/>
            <a:ext cx="1457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2040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 리스트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추</a:t>
            </a:r>
            <a:r>
              <a:rPr lang="ko-KR" altLang="en-US" sz="1200" b="1" dirty="0"/>
              <a:t>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추가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ADMIN(PRODUCT)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1079612" y="228178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84179" y="2521908"/>
            <a:ext cx="1155573" cy="126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86445" y="48070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91013" y="5047197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4073" name="Picture 41" descr="C:\Users\TJ\Desktop\동고비\개개비\KakaoTalk_20191112_1523222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4" y="2004412"/>
            <a:ext cx="4949867" cy="44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4908728" y="550875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144043" y="5526757"/>
            <a:ext cx="33592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3765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69166" y="1268760"/>
            <a:ext cx="1499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PRODUCT-ADD-01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추가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상품명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상품명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81111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가격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3068049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가격 입력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6735484" y="351718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원</a:t>
            </a:r>
            <a:r>
              <a:rPr lang="ko-KR" altLang="en-US" sz="1200" b="1" dirty="0"/>
              <a:t>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35484" y="3774125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원가 입력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425769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재</a:t>
            </a:r>
            <a:r>
              <a:rPr lang="ko-KR" altLang="en-US" sz="1200" b="1" dirty="0"/>
              <a:t>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32240" y="4514636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재고량 입력</a:t>
            </a:r>
            <a:endParaRPr lang="ko-KR" altLang="en-US" sz="1200" dirty="0"/>
          </a:p>
        </p:txBody>
      </p:sp>
      <p:pic>
        <p:nvPicPr>
          <p:cNvPr id="45069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99873"/>
            <a:ext cx="4410040" cy="430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707904" y="31014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341595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18292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22860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211960" y="569167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316528" y="5931804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85036" y="56937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89604" y="5933881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5102" name="Picture 4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5" y="2138372"/>
            <a:ext cx="5772150" cy="424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864392" y="3017461"/>
            <a:ext cx="1192614" cy="16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788192" y="322832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788192" y="3447401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778541" y="366612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546184" y="4019905"/>
            <a:ext cx="1400289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384598" y="5902287"/>
            <a:ext cx="288032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36657" y="5905153"/>
            <a:ext cx="301432" cy="160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45118" y="4653136"/>
            <a:ext cx="4947991" cy="1152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80806" y="3222062"/>
            <a:ext cx="216024" cy="18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02868" y="3447401"/>
            <a:ext cx="196385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04462" y="3666126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89275" y="4224348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39652" y="49411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109987" y="2994696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439652" y="609744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67813" y="60965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777560" y="5109301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프로일 사진 파일 선택</a:t>
            </a:r>
            <a:endParaRPr lang="ko-KR" altLang="en-US" sz="1200" b="1" dirty="0"/>
          </a:p>
        </p:txBody>
      </p:sp>
      <p:sp>
        <p:nvSpPr>
          <p:cNvPr id="70" name="직사각형 69"/>
          <p:cNvSpPr/>
          <p:nvPr/>
        </p:nvSpPr>
        <p:spPr>
          <a:xfrm>
            <a:off x="6777560" y="5366238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 파일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6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84882"/>
              </p:ext>
            </p:extLst>
          </p:nvPr>
        </p:nvGraphicFramePr>
        <p:xfrm>
          <a:off x="323850" y="836712"/>
          <a:ext cx="8497888" cy="593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5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836712"/>
                        <a:ext cx="8497888" cy="5933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69166" y="1268760"/>
            <a:ext cx="1499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PRODUCT-ADD-02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추가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286916"/>
            <a:ext cx="1401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 상세 설명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543853"/>
            <a:ext cx="1750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상세 설명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94298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dirty="0" smtClean="0"/>
              <a:t>등록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319992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 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6732240" y="370501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8. </a:t>
            </a:r>
            <a:r>
              <a:rPr lang="ko-KR" altLang="en-US" sz="1200" b="1" dirty="0" smtClean="0"/>
              <a:t>취</a:t>
            </a:r>
            <a:r>
              <a:rPr lang="ko-KR" altLang="en-US" sz="1200" b="1" dirty="0"/>
              <a:t>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32240" y="3961947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707904" y="31014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341595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18292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22860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211960" y="569167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316528" y="5931804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85036" y="56937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89604" y="5933881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5102" name="Picture 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5" y="2425415"/>
            <a:ext cx="5772150" cy="394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883442" y="322832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788192" y="343787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788192" y="3637901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778541" y="3847101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536659" y="4172305"/>
            <a:ext cx="1400289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403648" y="5938439"/>
            <a:ext cx="288032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36657" y="5906667"/>
            <a:ext cx="301432" cy="17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51245" y="4745044"/>
            <a:ext cx="4947991" cy="1152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010862" y="3410564"/>
            <a:ext cx="216024" cy="18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02868" y="3624069"/>
            <a:ext cx="196385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994937" y="3818526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89275" y="4367223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39652" y="49411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088498" y="3216070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439652" y="609744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77338" y="611560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1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982569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6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91902" y="1268760"/>
            <a:ext cx="16535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56490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수정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2821841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수정 페이지 이동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32239" y="3162737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취</a:t>
            </a:r>
            <a:r>
              <a:rPr lang="ko-KR" altLang="en-US" sz="1200" b="1" dirty="0"/>
              <a:t>소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2239" y="3419674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목록으로 이동</a:t>
            </a:r>
            <a:endParaRPr lang="ko-KR" altLang="en-US" sz="1200" dirty="0"/>
          </a:p>
        </p:txBody>
      </p:sp>
      <p:pic>
        <p:nvPicPr>
          <p:cNvPr id="46093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65" y="1999873"/>
            <a:ext cx="4204322" cy="437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707904" y="302946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269587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146284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0852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63376" y="5661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5901374"/>
            <a:ext cx="551060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27984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32552" y="5903451"/>
            <a:ext cx="47149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005705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5705" y="5903451"/>
            <a:ext cx="327814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6124" name="Picture 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7" y="2037789"/>
            <a:ext cx="5876925" cy="4338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1092221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422698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9524" y="59389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70399" y="59378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8" y="2086513"/>
            <a:ext cx="4585207" cy="426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382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2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53046" y="1268760"/>
            <a:ext cx="1731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PRODUCT-UPDATE-02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309125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</a:t>
            </a:r>
            <a:r>
              <a:rPr lang="ko-KR" altLang="en-US" sz="1200" b="1" dirty="0"/>
              <a:t>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732240" y="2566062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상품명 수정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32239" y="290695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</a:t>
            </a:r>
            <a:r>
              <a:rPr lang="ko-KR" altLang="en-US" sz="1200" b="1" dirty="0"/>
              <a:t>격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2239" y="3163895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가격 수정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707904" y="302946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269587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146284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0852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63376" y="5661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5901374"/>
            <a:ext cx="551060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27984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32552" y="5903451"/>
            <a:ext cx="47149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005705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5705" y="5903451"/>
            <a:ext cx="327814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1092221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422698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9524" y="59389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70399" y="59378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17" y="2104664"/>
            <a:ext cx="4546158" cy="422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178099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460874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734125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242383" y="3725248"/>
            <a:ext cx="414011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57377" y="3869096"/>
            <a:ext cx="295669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18480" y="315049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16263" y="2924944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484783" y="270340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393765" y="3368178"/>
            <a:ext cx="1020734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438984" y="337499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438984" y="309176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51284" y="283973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503999" y="252293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987824" y="36707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65137" y="39228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187624" y="59418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86913" y="595367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77337" y="593235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32239" y="352363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원</a:t>
            </a:r>
            <a:r>
              <a:rPr lang="ko-KR" altLang="en-US" sz="1200" b="1" dirty="0"/>
              <a:t>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732239" y="3780568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원가 수정</a:t>
            </a:r>
            <a:endParaRPr lang="ko-KR" altLang="en-US" sz="1200" dirty="0"/>
          </a:p>
        </p:txBody>
      </p:sp>
      <p:sp>
        <p:nvSpPr>
          <p:cNvPr id="77" name="직사각형 76"/>
          <p:cNvSpPr/>
          <p:nvPr/>
        </p:nvSpPr>
        <p:spPr>
          <a:xfrm>
            <a:off x="6732240" y="414042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재고</a:t>
            </a:r>
            <a:endParaRPr lang="ko-KR" altLang="en-US" sz="1200" b="1" dirty="0"/>
          </a:p>
        </p:txBody>
      </p:sp>
      <p:sp>
        <p:nvSpPr>
          <p:cNvPr id="78" name="직사각형 77"/>
          <p:cNvSpPr/>
          <p:nvPr/>
        </p:nvSpPr>
        <p:spPr>
          <a:xfrm>
            <a:off x="6732240" y="4397357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재고량 수정</a:t>
            </a:r>
            <a:endParaRPr lang="ko-KR" altLang="en-US" sz="1200" dirty="0"/>
          </a:p>
        </p:txBody>
      </p:sp>
      <p:sp>
        <p:nvSpPr>
          <p:cNvPr id="79" name="직사각형 78"/>
          <p:cNvSpPr/>
          <p:nvPr/>
        </p:nvSpPr>
        <p:spPr>
          <a:xfrm>
            <a:off x="6732240" y="4849050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파일선</a:t>
            </a:r>
            <a:r>
              <a:rPr lang="ko-KR" altLang="en-US" sz="1200" b="1" dirty="0"/>
              <a:t>택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732240" y="5105987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 파일 선택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6732240" y="552873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6. </a:t>
            </a:r>
            <a:r>
              <a:rPr lang="ko-KR" altLang="en-US" sz="1200" b="1" dirty="0" smtClean="0"/>
              <a:t>삭</a:t>
            </a:r>
            <a:r>
              <a:rPr lang="ko-KR" altLang="en-US" sz="1200" b="1" dirty="0"/>
              <a:t>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6732240" y="578567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 삭제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62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8" y="2086513"/>
            <a:ext cx="4585207" cy="426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25722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0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53046" y="1268760"/>
            <a:ext cx="1731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PRODUCT-UPDATE-01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56490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dirty="0" smtClean="0"/>
              <a:t>수정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2821841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수정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29535" y="326636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8. </a:t>
            </a:r>
            <a:r>
              <a:rPr lang="ko-KR" altLang="en-US" sz="1200" b="1" dirty="0" smtClean="0"/>
              <a:t>취</a:t>
            </a:r>
            <a:r>
              <a:rPr lang="ko-KR" altLang="en-US" sz="1200" b="1" dirty="0"/>
              <a:t>소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29535" y="3523297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목록 이동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707904" y="302946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269587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146284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0852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63376" y="5661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5901374"/>
            <a:ext cx="551060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27984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32552" y="5903451"/>
            <a:ext cx="47149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005705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5705" y="5903451"/>
            <a:ext cx="327814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1092221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422698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9524" y="59389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70399" y="59378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17" y="2104664"/>
            <a:ext cx="4546158" cy="422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178099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460874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734125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242383" y="3725248"/>
            <a:ext cx="414011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57377" y="3869096"/>
            <a:ext cx="295669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18480" y="315049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16263" y="2924944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484783" y="270340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393765" y="3368178"/>
            <a:ext cx="1020734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438984" y="337499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438984" y="309176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51284" y="283973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503999" y="252293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987824" y="36707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65137" y="39228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187624" y="59418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86913" y="595367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77337" y="593235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32239" y="402708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9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삭</a:t>
            </a:r>
            <a:r>
              <a:rPr lang="ko-KR" altLang="en-US" sz="1200" b="1" dirty="0"/>
              <a:t>제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732239" y="4284021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삭제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76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9545" y="68775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개요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700808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여행길 떠나기 전 여행지 정보 여행자 후기 궁금하지 않나요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이건 어느 여행 사이트에서 다 </a:t>
            </a:r>
            <a:r>
              <a:rPr lang="ko-KR" altLang="en-US" dirty="0" smtClean="0"/>
              <a:t>가능하지만 </a:t>
            </a:r>
            <a:r>
              <a:rPr lang="ko-KR" altLang="en-US" dirty="0"/>
              <a:t>간단한 후기 등록과 간편한 검색으로 여행후기 확인 외에 여행기념품을 구매 가능한 쇼핑몰 기능도 구현되어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9672" y="5301208"/>
            <a:ext cx="573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여행지에서 구매하지 못한 기념품 어디서나 </a:t>
            </a:r>
            <a:r>
              <a:rPr lang="ko-KR" altLang="en-US" dirty="0" smtClean="0"/>
              <a:t>구매가능</a:t>
            </a:r>
            <a:r>
              <a:rPr lang="en-US" altLang="ko-KR" dirty="0"/>
              <a:t>. </a:t>
            </a:r>
          </a:p>
        </p:txBody>
      </p:sp>
      <p:pic>
        <p:nvPicPr>
          <p:cNvPr id="67592" name="Picture 8" descr="여행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8" y="1454082"/>
            <a:ext cx="8312727" cy="51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15638" y="1454082"/>
            <a:ext cx="8312726" cy="51465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241" y="1949884"/>
            <a:ext cx="720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여행길 떠나기 전 </a:t>
            </a:r>
            <a:r>
              <a:rPr lang="ko-KR" altLang="en-US" sz="2400" b="1" u="sng" dirty="0">
                <a:solidFill>
                  <a:srgbClr val="0070C0"/>
                </a:solidFill>
              </a:rPr>
              <a:t>여행지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정보 및 </a:t>
            </a:r>
            <a:r>
              <a:rPr lang="ko-KR" altLang="en-US" sz="2400" b="1" u="sng" dirty="0">
                <a:solidFill>
                  <a:srgbClr val="0070C0"/>
                </a:solidFill>
              </a:rPr>
              <a:t>후기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 smtClean="0"/>
              <a:t>궁금할 때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여</a:t>
            </a:r>
            <a:r>
              <a:rPr lang="ko-KR" altLang="en-US" sz="2000" b="1" dirty="0"/>
              <a:t>행</a:t>
            </a:r>
            <a:r>
              <a:rPr lang="ko-KR" altLang="en-US" sz="2000" b="1" dirty="0" smtClean="0"/>
              <a:t> 후기와 </a:t>
            </a:r>
            <a:r>
              <a:rPr lang="ko-KR" altLang="en-US" sz="2000" b="1" dirty="0"/>
              <a:t>간편한 검색으로 </a:t>
            </a:r>
            <a:r>
              <a:rPr lang="ko-KR" altLang="en-US" sz="2000" b="1" dirty="0">
                <a:solidFill>
                  <a:srgbClr val="0070C0"/>
                </a:solidFill>
              </a:rPr>
              <a:t>여행후기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확인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미처 구매하지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못한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여행기념품을 </a:t>
            </a:r>
            <a:r>
              <a:rPr lang="ko-KR" altLang="en-US" sz="2000" b="1" dirty="0">
                <a:solidFill>
                  <a:srgbClr val="0070C0"/>
                </a:solidFill>
              </a:rPr>
              <a:t>구매 가능한 쇼핑몰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기능도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구현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여행 전 여행지 </a:t>
            </a:r>
            <a:r>
              <a:rPr lang="ko-KR" altLang="en-US" sz="2000" b="1" dirty="0"/>
              <a:t>주요 </a:t>
            </a:r>
            <a:r>
              <a:rPr lang="ko-KR" altLang="en-US" sz="2000" b="1" dirty="0">
                <a:solidFill>
                  <a:srgbClr val="0070C0"/>
                </a:solidFill>
              </a:rPr>
              <a:t>기념품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확인 가능</a:t>
            </a:r>
            <a:endParaRPr lang="ko-KR" altLang="en-US" sz="2000" b="1" dirty="0">
              <a:solidFill>
                <a:srgbClr val="0070C0"/>
              </a:solidFill>
            </a:endParaRPr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여행 후 여행지에서 </a:t>
            </a:r>
            <a:r>
              <a:rPr lang="ko-KR" altLang="en-US" sz="2000" b="1" dirty="0">
                <a:solidFill>
                  <a:srgbClr val="0070C0"/>
                </a:solidFill>
              </a:rPr>
              <a:t>구매하지 못한 기념품 어디서나 구매가능</a:t>
            </a:r>
            <a:r>
              <a:rPr lang="en-US" altLang="ko-KR" sz="2000" b="1" dirty="0">
                <a:solidFill>
                  <a:srgbClr val="0070C0"/>
                </a:solidFill>
              </a:rPr>
              <a:t>.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23528" y="4509120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2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62319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7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9559" y="930206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NP-AM-BBS-01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307187" y="1268760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2040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여행 게시판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여행후기게시판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후기 게시판으로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ADMIN(BBS)</a:t>
            </a:r>
            <a:endParaRPr lang="ko-KR" altLang="en-US" sz="1200" dirty="0"/>
          </a:p>
        </p:txBody>
      </p:sp>
      <p:pic>
        <p:nvPicPr>
          <p:cNvPr id="4916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27" y="2138372"/>
            <a:ext cx="4456098" cy="394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1187624" y="260929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92192" y="2861319"/>
            <a:ext cx="3927880" cy="2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178" name="Picture 2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2138372"/>
            <a:ext cx="6191768" cy="424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47564" y="3501008"/>
            <a:ext cx="56526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01927" y="32392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796884" y="2957375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게시물 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6796884" y="3214312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상세로 이동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5940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4" y="2100087"/>
            <a:ext cx="5832648" cy="60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907704" y="2295327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691680" y="22692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733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31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9559" y="930206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NP-AM-BBS-02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209084" y="1268760"/>
            <a:ext cx="121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여행 게시판 상세 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ADMIN(BBS)</a:t>
            </a: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>
          <a:xfrm>
            <a:off x="4737680" y="360902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45692" y="3861047"/>
            <a:ext cx="335398" cy="2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113555" y="360902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21567" y="3861048"/>
            <a:ext cx="335398" cy="2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073078" y="45371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32240" y="1999873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수정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일반회원 게시물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732240" y="2256810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 -  </a:t>
            </a:r>
            <a:r>
              <a:rPr lang="ko-KR" altLang="en-US" sz="1200" dirty="0" smtClean="0"/>
              <a:t>관리자 경우 수정버튼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활성화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2" y="2025284"/>
            <a:ext cx="5679186" cy="425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725173" y="6044376"/>
            <a:ext cx="277188" cy="20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506661" y="60168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418169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4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9559" y="930206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NP-AM-BBS-01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307187" y="1268760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BBS-LIST-02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여행 게시판 </a:t>
            </a:r>
            <a:r>
              <a:rPr lang="ko-KR" altLang="en-US" sz="1200" dirty="0" err="1" smtClean="0"/>
              <a:t>댓글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삭제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삭제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버튼 활성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ADMIN(BBS)</a:t>
            </a:r>
            <a:endParaRPr lang="ko-KR" altLang="en-US" sz="1200" dirty="0"/>
          </a:p>
        </p:txBody>
      </p:sp>
      <p:sp>
        <p:nvSpPr>
          <p:cNvPr id="29" name="타원 28"/>
          <p:cNvSpPr/>
          <p:nvPr/>
        </p:nvSpPr>
        <p:spPr>
          <a:xfrm>
            <a:off x="1187624" y="260929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292192" y="226657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35770" y="228812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01927" y="32392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796884" y="2957375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등</a:t>
            </a:r>
            <a:r>
              <a:rPr lang="ko-KR" altLang="en-US" sz="1200" b="1" dirty="0"/>
              <a:t>록</a:t>
            </a:r>
            <a:r>
              <a:rPr lang="ko-KR" altLang="en-US" sz="1200" b="1" dirty="0" smtClean="0"/>
              <a:t> 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6796884" y="3214312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9189" name="Picture 3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2" y="2138372"/>
            <a:ext cx="5257606" cy="359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51278" y="3218404"/>
            <a:ext cx="2037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763688" y="3226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52045" y="537321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8261" y="5371092"/>
            <a:ext cx="2037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284984"/>
            <a:ext cx="8640960" cy="35283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370244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34888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7944" y="3284984"/>
            <a:ext cx="10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질문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154220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4088" y="2276872"/>
            <a:ext cx="205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548" y="705338"/>
            <a:ext cx="8640960" cy="59766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5491" y="1628800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374" name="Picture 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33" y="3090095"/>
            <a:ext cx="2858400" cy="1996706"/>
          </a:xfrm>
          <a:prstGeom prst="rect">
            <a:avLst/>
          </a:prstGeom>
          <a:noFill/>
          <a:effectLst>
            <a:glow>
              <a:schemeClr val="bg1">
                <a:lumMod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6491" y="1974089"/>
            <a:ext cx="312453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800" b="1" cap="all" dirty="0" smtClean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Online Shopping</a:t>
            </a:r>
            <a:endParaRPr lang="ko-KR" altLang="en-US" sz="2800" b="1" cap="all" dirty="0">
              <a:ln w="0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61728" y="2049053"/>
            <a:ext cx="428396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800" b="1" cap="all" dirty="0" smtClean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Travel</a:t>
            </a:r>
          </a:p>
          <a:p>
            <a:pPr algn="ctr"/>
            <a:r>
              <a:rPr lang="en-US" altLang="ko-KR" sz="2800" b="1" cap="all" dirty="0" smtClean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Reviews</a:t>
            </a:r>
            <a:endParaRPr lang="ko-KR" altLang="en-US" sz="2800" b="1" cap="all" dirty="0">
              <a:ln w="0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59543" y="68775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개요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pic>
        <p:nvPicPr>
          <p:cNvPr id="66562" name="Picture 2" descr="온라인 쇼핑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26" y="3140968"/>
            <a:ext cx="2858510" cy="19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29203" y="1029949"/>
            <a:ext cx="259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사이트 주요 기능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4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35491" y="1340768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2" name="Picture 2" descr="spring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68" y="3212976"/>
            <a:ext cx="1644286" cy="9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JAVA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64" y="1836737"/>
            <a:ext cx="1003189" cy="9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관련 이미지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0" y="1766059"/>
            <a:ext cx="1774820" cy="11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vn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96286"/>
            <a:ext cx="1021061" cy="6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mybatis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94" y="4419367"/>
            <a:ext cx="1227146" cy="92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0" name="Picture 20" descr="관련 이미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88" y="5391809"/>
            <a:ext cx="1502005" cy="9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 descr="oracle sql developer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89" y="4383240"/>
            <a:ext cx="776067" cy="88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844794" y="721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9380" y="68775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개발 환경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324" y="1684338"/>
            <a:ext cx="3592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JAVA 1.8.0_221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SQL Developer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Oracle Database 11g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ERMaster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Apache-Tomcat-8.0.5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JUNIT 4.12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1.2.2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Subclipse</a:t>
            </a:r>
            <a:r>
              <a:rPr lang="en-US" altLang="ko-KR" dirty="0" smtClean="0"/>
              <a:t> 4.3.0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Window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Maven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eclipse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94" y="3221550"/>
            <a:ext cx="1405849" cy="94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 descr="jQuery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10" y="3624673"/>
            <a:ext cx="1456939" cy="79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Picture 2" descr="11g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66" y="4906181"/>
            <a:ext cx="1149290" cy="7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이클립스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14" y="4635257"/>
            <a:ext cx="1531320" cy="8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window 10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0" descr="window 10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window 10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4" descr="window 10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6" descr="window 10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8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0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2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24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6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28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0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32" descr="window 10에 대한 이미지 검색결과"/>
          <p:cNvSpPr>
            <a:spLocks noChangeAspect="1" noChangeArrowheads="1"/>
          </p:cNvSpPr>
          <p:nvPr/>
        </p:nvSpPr>
        <p:spPr bwMode="auto">
          <a:xfrm>
            <a:off x="21494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34" descr="window 10에 대한 이미지 검색결과"/>
          <p:cNvSpPr>
            <a:spLocks noChangeAspect="1" noChangeArrowheads="1"/>
          </p:cNvSpPr>
          <p:nvPr/>
        </p:nvSpPr>
        <p:spPr bwMode="auto">
          <a:xfrm>
            <a:off x="23018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548" name="Picture 36" descr="window 10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25" y="3014666"/>
            <a:ext cx="847713" cy="8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38" descr="maven에 대한 이미지 검색결과"/>
          <p:cNvSpPr>
            <a:spLocks noChangeAspect="1" noChangeArrowheads="1"/>
          </p:cNvSpPr>
          <p:nvPr/>
        </p:nvSpPr>
        <p:spPr bwMode="auto">
          <a:xfrm>
            <a:off x="24542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0" descr="maven에 대한 이미지 검색결과"/>
          <p:cNvSpPr>
            <a:spLocks noChangeAspect="1" noChangeArrowheads="1"/>
          </p:cNvSpPr>
          <p:nvPr/>
        </p:nvSpPr>
        <p:spPr bwMode="auto">
          <a:xfrm>
            <a:off x="26066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553" name="Picture 41" descr="C:\Users\TJ\Desktop\동고비\Maven-Too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60" y="5582888"/>
            <a:ext cx="2369059" cy="59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9463" y="68775"/>
            <a:ext cx="1991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테이블 구조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0997" y="940760"/>
            <a:ext cx="179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ERD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Picture 2" descr="C:\Users\TJ\Desktop\em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6" y="1556792"/>
            <a:ext cx="8427646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72053" y="1916832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주문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61037" y="3361630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주문목록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4554483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상</a:t>
            </a:r>
            <a:r>
              <a:rPr lang="ko-KR" altLang="en-US" sz="1400" b="1" dirty="0">
                <a:solidFill>
                  <a:srgbClr val="FF0000"/>
                </a:solidFill>
              </a:rPr>
              <a:t>품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51076" y="4869160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이미</a:t>
            </a:r>
            <a:r>
              <a:rPr lang="ko-KR" altLang="en-US" sz="1400" b="1" dirty="0">
                <a:solidFill>
                  <a:srgbClr val="FF0000"/>
                </a:solidFill>
              </a:rPr>
              <a:t>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32026" y="3419475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장바구</a:t>
            </a:r>
            <a:r>
              <a:rPr lang="ko-KR" altLang="en-US" sz="1400" b="1" dirty="0">
                <a:solidFill>
                  <a:srgbClr val="FF0000"/>
                </a:solidFill>
              </a:rPr>
              <a:t>니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30367" y="1916832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고객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56178" y="3290622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rgbClr val="FF0000"/>
                </a:solidFill>
              </a:rPr>
              <a:t>게시</a:t>
            </a:r>
            <a:r>
              <a:rPr lang="ko-KR" altLang="en-US" sz="1400" b="1" dirty="0">
                <a:solidFill>
                  <a:srgbClr val="FF0000"/>
                </a:solidFill>
              </a:rPr>
              <a:t>판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46678" y="5150306"/>
            <a:ext cx="1514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solidFill>
                  <a:srgbClr val="FF0000"/>
                </a:solidFill>
              </a:rPr>
              <a:t>댓</a:t>
            </a:r>
            <a:r>
              <a:rPr lang="ko-KR" altLang="en-US" sz="1400" b="1" dirty="0" err="1">
                <a:solidFill>
                  <a:srgbClr val="FF0000"/>
                </a:solidFill>
              </a:rPr>
              <a:t>글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테이블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5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0239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2" y="2564903"/>
            <a:ext cx="5598396" cy="316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797484" y="2576080"/>
            <a:ext cx="5548238" cy="3200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399880" y="2305963"/>
            <a:ext cx="216024" cy="248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80982" y="930206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5439" y="1268760"/>
            <a:ext cx="1323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MAIN-INDEX-01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USER(INDEX)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2420888"/>
            <a:ext cx="776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1.</a:t>
            </a:r>
            <a:r>
              <a:rPr lang="ko-KR" altLang="en-US" sz="1200" b="1" dirty="0"/>
              <a:t>로그인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677825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로그인 페이지 이동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03648" y="162880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43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16182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워크시트" r:id="rId4" imgW="5533871" imgH="3371932" progId="Excel.Sheet.12">
                  <p:embed/>
                </p:oleObj>
              </mc:Choice>
              <mc:Fallback>
                <p:oleObj name="워크시트" r:id="rId4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776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1.</a:t>
            </a:r>
            <a:r>
              <a:rPr lang="ko-KR" altLang="en-US" sz="1200" b="1" dirty="0"/>
              <a:t>로그인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메</a:t>
            </a:r>
            <a:r>
              <a:rPr lang="ko-KR" altLang="en-US" sz="1200" dirty="0"/>
              <a:t>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페이지 이동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회원가입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회원가입 페이지 이동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3183096"/>
            <a:ext cx="1821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</a:t>
            </a:r>
            <a:r>
              <a:rPr lang="ko-KR" altLang="en-US" sz="1200" b="1" dirty="0" err="1" smtClean="0"/>
              <a:t>이메일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비밀번호 찾기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3440033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/</a:t>
            </a:r>
            <a:r>
              <a:rPr lang="ko-KR" altLang="en-US" sz="1200" dirty="0"/>
              <a:t>비밀번호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ko-KR" altLang="en-US" sz="1200" dirty="0" smtClean="0"/>
              <a:t>페이지 </a:t>
            </a:r>
            <a:r>
              <a:rPr lang="ko-KR" altLang="en-US" sz="1200" dirty="0"/>
              <a:t>이동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403648" y="162880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로그인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pic>
        <p:nvPicPr>
          <p:cNvPr id="14376" name="Picture 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87" y="2533809"/>
            <a:ext cx="4538246" cy="314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877482" y="4588403"/>
            <a:ext cx="807017" cy="32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635751" y="462099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249824" y="505312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13882" y="4116363"/>
            <a:ext cx="733652" cy="32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680252" y="41437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65848" y="4999104"/>
            <a:ext cx="1627468" cy="360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96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13835</TotalTime>
  <Words>2183</Words>
  <Application>Microsoft Office PowerPoint</Application>
  <PresentationFormat>화면 슬라이드 쇼(4:3)</PresentationFormat>
  <Paragraphs>942</Paragraphs>
  <Slides>44</Slides>
  <Notes>44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6" baseType="lpstr"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TJ</cp:lastModifiedBy>
  <cp:revision>161</cp:revision>
  <dcterms:created xsi:type="dcterms:W3CDTF">2016-11-03T20:47:04Z</dcterms:created>
  <dcterms:modified xsi:type="dcterms:W3CDTF">2019-11-19T09:32:37Z</dcterms:modified>
</cp:coreProperties>
</file>